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689EA1-A3C8-420D-9406-91697A6251E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500E396-EDA9-4479-A2B0-F2DAEE9D92C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REE scores (RS), MARSS, and research support decisions.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048E44A-F04C-4D67-B91C-472FE8D9D8B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REE scores, the institutional MARS, and internal and external gaps.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048E44A-F04C-4D67-B91C-472FE8D9D8B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The number of universities submitting to selected UOAs 1992–2014.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048E44A-F04C-4D67-B91C-472FE8D9D8B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E&amp;E internal and external gaps 2008.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048E44A-F04C-4D67-B91C-472FE8D9D8B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E&amp;E internal and external gaps 2001.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048E44A-F04C-4D67-B91C-472FE8D9D8B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E&amp;E internal and external gaps 2014.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048E44A-F04C-4D67-B91C-472FE8D9D8B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A.1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E&amp;E internal and external gaps 1992.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048E44A-F04C-4D67-B91C-472FE8D9D8B6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reseval/rvw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reseval/rvw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reseval/rvw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reseval/rvw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reseval/rvw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reseval/rvw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reseval/rvw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Res Eval</a:t>
            </a:r>
            <a:r>
              <a:rPr lang="en-US" altLang="en-US" sz="1000">
                <a:solidFill>
                  <a:srgbClr val="333333"/>
                </a:solidFill>
              </a:rPr>
              <a:t>, Volume 26, Issue 1, January 2017, Pages 28–40,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https://doi.org/10.1093/reseval/rvw021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REE scores (RS), MARSS, and research support decisions.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359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Res Eval</a:t>
            </a:r>
            <a:r>
              <a:rPr lang="en-US" altLang="en-US" sz="1000">
                <a:solidFill>
                  <a:srgbClr val="333333"/>
                </a:solidFill>
              </a:rPr>
              <a:t>, Volume 26, Issue 1, January 2017, Pages 28–40,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https://doi.org/10.1093/reseval/rvw021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REE scores, the institutional MARS, and internal and external gaps.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463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Res Eval</a:t>
            </a:r>
            <a:r>
              <a:rPr lang="en-US" altLang="en-US" sz="1000">
                <a:solidFill>
                  <a:srgbClr val="333333"/>
                </a:solidFill>
              </a:rPr>
              <a:t>, Volume 26, Issue 1, January 2017, Pages 28–40,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https://doi.org/10.1093/reseval/rvw021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The number of universities submitting to selected UOAs 1992–2014.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5441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Res Eval</a:t>
            </a:r>
            <a:r>
              <a:rPr lang="en-US" altLang="en-US" sz="1000">
                <a:solidFill>
                  <a:srgbClr val="333333"/>
                </a:solidFill>
              </a:rPr>
              <a:t>, Volume 26, Issue 1, January 2017, Pages 28–40,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https://doi.org/10.1093/reseval/rvw021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E&amp;E internal and external gaps 2008.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726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Res Eval</a:t>
            </a:r>
            <a:r>
              <a:rPr lang="en-US" altLang="en-US" sz="1000">
                <a:solidFill>
                  <a:srgbClr val="333333"/>
                </a:solidFill>
              </a:rPr>
              <a:t>, Volume 26, Issue 1, January 2017, Pages 28–40,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https://doi.org/10.1093/reseval/rvw021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E&amp;E internal and external gaps 2001.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950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Res Eval</a:t>
            </a:r>
            <a:r>
              <a:rPr lang="en-US" altLang="en-US" sz="1000">
                <a:solidFill>
                  <a:srgbClr val="333333"/>
                </a:solidFill>
              </a:rPr>
              <a:t>, Volume 26, Issue 1, January 2017, Pages 28–40,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https://doi.org/10.1093/reseval/rvw021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E&amp;E internal and external gaps 2014.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912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Res Eval</a:t>
            </a:r>
            <a:r>
              <a:rPr lang="en-US" altLang="en-US" sz="1000">
                <a:solidFill>
                  <a:srgbClr val="333333"/>
                </a:solidFill>
              </a:rPr>
              <a:t>, Volume 26, Issue 1, January 2017, Pages 28–40,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https://doi.org/10.1093/reseval/rvw021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A.1 </a:t>
            </a:r>
            <a:r>
              <a:rPr lang="en-US" altLang="en-US" b="0"/>
              <a:t>E&amp;E internal and external gaps 1992.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95600" y="1371600"/>
            <a:ext cx="33504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REE scores (RS), MARSS, and research support decisions. 
</vt:lpstr>
      <vt:lpstr>Figure 2. REE scores, the institutional MARS, and internal and external gaps.
</vt:lpstr>
      <vt:lpstr>Figure 3. The number of universities submitting to selected UOAs 1992–2014.
</vt:lpstr>
      <vt:lpstr>Figure 5. E&amp;E internal and external gaps 2008.
</vt:lpstr>
      <vt:lpstr>Figure 6. E&amp;E internal and external gaps 2001.
</vt:lpstr>
      <vt:lpstr>Figure 4. E&amp;E internal and external gaps 2014.
</vt:lpstr>
      <vt:lpstr>Figure A.1 E&amp;E internal and external gaps 1992.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2024-04-26T18:43:15Z</dcterms:modified>
</cp:coreProperties>
</file>