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6BC93B-7E3E-4C0F-9FD9-829C633E58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5E0816-C4C2-4447-861D-43D8205504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CD9B2-7C46-4DC4-9184-04216126E4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2024-05-03T23:40:50Z</dcterms:modified>
</cp:coreProperties>
</file>