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73C8A6-6824-4083-8461-2BBFAD0F8B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3F4637-6FD5-4CEC-A34C-0FD652D6E2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D531CB-E3F8-4BBF-9CAE-DFFC98CF42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2024-09-20T14:26:29Z</dcterms:modified>
</cp:coreProperties>
</file>