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1F18DC-106F-45F4-9DFA-9DDE9F3E3E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A7650B-1C31-49A5-9C2C-3BC0C2D3AC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16FAD6-5883-4372-A537-ED5A2AC3E9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2024-04-26T20:32:21Z</dcterms:modified>
</cp:coreProperties>
</file>