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049307-166E-44C5-815F-FAE31C4FE7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7700D8-3D22-4BD1-9F78-0F687F28BF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Deciduous tree growth is more responsive to increasing temperatures than evergreen growth. Average response of growth variables to a 3.4°C increase in growth temperature for deciduous (open bars) and evergreen (filled bars) trees: (A) average response using equations from Table 3, with the sample size shown below the bars; (B) biomass responses calculated for a subset of 154 data points where all four variables were measured on the same tree; (C) average response using equations in Table 5, based on trees grown only at elevated temperatures; (D) photosynthetic variables for all trees. NS, no significant change with temperature; ns, no significant difference between deciduous and evergreen species, value based on regression for all trees.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5C9DA2-1BC6-4BC7-B584-E8A39AAE3A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reephys/tpq0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Tree Physiol</a:t>
            </a:r>
            <a:r>
              <a:rPr lang="en-US" altLang="en-US" sz="1000">
                <a:solidFill>
                  <a:srgbClr val="333333"/>
                </a:solidFill>
              </a:rPr>
              <a:t>, Volume 30, Issue 6, June 2010, Pages 669–688,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https://doi.org/10.1093/treephys/tpq015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 </a:t>
            </a:r>
            <a:r>
              <a:rPr lang="en-US" altLang="en-US" b="0"/>
              <a:t>Deciduous tree growth is more responsive to increasing temperatures than evergreen growth. Average response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 Deciduous tree growth is more responsive to increasing temperatures than evergreen growth. Average response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2024-04-26T10:08:10Z</dcterms:modified>
</cp:coreProperties>
</file>