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5866B9-6120-4592-9D62-9BA48554B8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CCB59A-AC2A-4519-830F-7E0507EA95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 Feeling of two fragrances. SRF, Shiseido Relaxing Fragrance; 
SEF, Shiseido Energizing Fragrance. Vertical line is SD.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Chemical Senses Vol. 30 No. suppl 1 © Oxford University 
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40E3C4-6E9D-4A5D-8AE9-60E57C892A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hemse/bjh2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Chem Senses</a:t>
            </a:r>
            <a:r>
              <a:rPr lang="en-US" altLang="en-US" sz="1000">
                <a:solidFill>
                  <a:srgbClr val="333333"/>
                </a:solidFill>
              </a:rPr>
              <a:t>, Volume 30, Issue suppl_1, January 2005, Pages i246–i247,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https://doi.org/10.1093/chemse/bjh207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 Feeling of two fragrances. SRF, Shiseido Relaxing Fragrance; 
SEF, Shiseido Energizing Fragrance.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Feeling of two fragrances. SRF, Shiseido Relaxing Fragrance; 
SEF, Shiseido Energizing Fragrance.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2024-04-26T16:52:27Z</dcterms:modified>
</cp:coreProperties>
</file>