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DD22F-746D-42BF-A24E-16B233B893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DEEB2-E9D6-4D9F-AD18-0C1D9F49D8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ADF90-B29E-4640-A861-546201B00B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2024-04-26T05:45:07Z</dcterms:modified>
</cp:coreProperties>
</file>