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D748B-6CDA-4A6C-BA1E-C12415DEEA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54B6E-E67E-4817-9A44-935275DEC6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0C33F-CC00-4492-890C-3AD5593F8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2024-04-26T13:50:26Z</dcterms:modified>
</cp:coreProperties>
</file>