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288695-E4C9-44FD-9AC4-23754C9EA5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8A6186-AFC8-427E-8765-D2AC0A2D11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Computed tomography angiography (A), [11C]-PK11195 positron emission tomography (B), and positron emission tomography/computed tomography fusion (C) in a 66-year-old right-handed male patient with a 90% left internal carotid artery stenosis (solid arrows) who developed a facial droop and dysphasia 3 weeks before the positron emission tomography study. Note focal [11C]-PK11195 uptake along the convexity of the plaque (B, C, solid arrows). In contrast, images in a 78-year-old asymptomatic female patient with an 80% right ICA stenosis (D–F). There is no visible [11C]-PK11195 uptake in the region of the plaque (open arrows). The black arrowhead denotes high [11C]-PK11195 uptake in the submandibular gland, and the asterisk denotes high uptake in bone marrow. Reproduced with permission from Pugliese et al.55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08E1E7-0D10-40EB-8BB7-13E6651D5B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11, June 2012, Pages 1309–1317,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Computed tomography angiography (A), [</a:t>
            </a:r>
            <a:r>
              <a:rPr lang="en-US" altLang="en-US" b="0" baseline="30000"/>
              <a:t>11</a:t>
            </a:r>
            <a:r>
              <a:rPr lang="en-US" altLang="en-US" b="0"/>
              <a:t>C]-PK11195 positron emission tomography (B), and positron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Computed tomography angiography (A), [11C]-PK11195 positron emission tomography (B), and positron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2024-04-26T00:57:13Z</dcterms:modified>
</cp:coreProperties>
</file>