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C5357-180E-434C-8731-50894FFE4F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F2D6D-05BC-4E3C-8A88-DBF28AC118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Sternberg task. Subjects performed 72 LOAD2 trials (top) and 72 LOAD4 trials (bottom) in 8 runs. Each trial consisted of 4 phases—1) encoding: During encoding, 2 or 4 sample scenes were viewed sequentially for ∼1600 ms each. After each scene, the screen turned black for ∼400 ms. 2) Maintenance: Subjects were instructed to remember the scenes from the sample period across a variable-length delay period. 3) Retrieval: Subjects indicated via button press whether the scene matched one of those seen during the encoding period (50% of trials were Match trials). 4) ITI: Each trial ended with a variable-length fixation/ITI.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82A58-A4C0-4C57-90DE-FCFDFC1266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2561–2571,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Sternberg task. Subjects performed 72 LOAD2 trials (top) and 72 LOAD4 trials (bottom) in 8 runs. Each trial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Sternberg task. Subjects performed 72 LOAD2 trials (top) and 72 LOAD4 trials (bottom) in 8 runs. Each trial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2024-04-26T14:04:41Z</dcterms:modified>
</cp:coreProperties>
</file>