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DB0D0-2AB9-44D3-9736-25E5D397AB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82E90-48ED-4AAF-BCE2-3E1776103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Reabsorption of glucose in large modules with or without phlorizin. Mean ± SEM (n = 3 each). *P&lt;0.02 vs without phlorizin.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Vol. 19 No. 9 © ERA-EDTA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8AF2-CD78-44C4-B0FB-CF59F3D5C9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3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2004, Pages 2198–2207,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https://doi.org/10.1093/ndt/gfh399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Reabsorption of glucose in large modules with or without phlorizin. Mean ± SEM (n = 3 each). *P&lt;0.02 vs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Reabsorption of glucose in large modules with or without phlorizin. Mean ± SEM (n = 3 each). *P&lt;0.02 vs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2024-04-26T07:13:56Z</dcterms:modified>
</cp:coreProperties>
</file>