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115735-F788-4532-B5F7-41F191B6E2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44C64E-B720-48B1-96CD-6648FC9D88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3. The effect of artificial viscosity on velocity for a 2D inviscid model for fish swimming (Schultz et al., 1991). Viscosity was modeled as a retarding force on the center of mass. Viscosity equivalent to a drag coefficient of 0.004, the expected equivalent drag on a flat plate, is shown at the vertical line. Adding “viscous” drag reduces velocity as expected, but the expected equivalent drag on a flat plate reduces velocity only by about 10%. There is some numerical viscosity in these types of inviscid CFD model. The number of nodes integrated around the evaluation surface can be varied. Increasing the accuracy of the computation by adding more nodes on the fish surface increases the velocity slightly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A69F31-9969-4405-B3DA-DD0D617F4BA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42.5.10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42, Issue 5, November 2002, Pages 1018–1025, </a:t>
            </a:r>
            <a:r>
              <a:rPr lang="en-US" altLang="en-US" sz="1000">
                <a:solidFill>
                  <a:srgbClr val="333333"/>
                </a:solidFill>
                <a:hlinkClick r:id="rId3"/>
              </a:rPr>
              <a:t>https://doi.org/10.1093/icb/42.5.1018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3. The effect of artificial viscosity on velocity for a 2D inviscid model for fish swimming (Schultz 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3. The effect of artificial viscosity on velocity for a 2D inviscid model for fish swimming (Schultz 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2024-04-26T10:10:42Z</dcterms:modified>
</cp:coreProperties>
</file>