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2B381-248F-422A-831B-583B5C12DB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662E25-96B9-40F9-9946-246CA247D8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E51FC-4706-4309-BC2F-C6B0C6319D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2024-04-26T04:16:16Z</dcterms:modified>
</cp:coreProperties>
</file>