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15CA56-F816-4442-9720-32733BE487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969AC4-0439-4186-B6E6-371669FB34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C6E5B-39E8-4DCC-BBB9-BC39417037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2024-04-26T14:55:36Z</dcterms:modified>
</cp:coreProperties>
</file>