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53156-B838-4764-AA70-6033FFC2CC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C1D67E-7455-4553-AE9F-98054DB2D0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Sholl analyses reveal uniform loss of spines across the apical and basilar dendritic arbors of aged neurons. (A) Representative young and aged layer 3 pyramidal neurons with color-coded spines superimposed on the dendritic reconstructions (blue = mushroom; yellow = thin; red = stubby; and gray = filopodia). (B) Sholl plots of the distribution of spine subtypes across the apical (4 left graphs) and basal (4 right graphs) arbors. Scale bar in A =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F8845-0008-45F2-B89E-6B86C358D8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1454–1468,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Sholl analyses reveal uniform loss of spines across the apical and basilar dendritic arbors of aged neurons.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Sholl analyses reveal uniform loss of spines across the apical and basilar dendritic arbors of aged neurons.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2024-04-26T13:50:26Z</dcterms:modified>
</cp:coreProperties>
</file>