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7785D3-F3D5-418C-A798-67D8A059F6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DA98C-3BFE-4D91-B15D-BA1F22D59E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Cluster-analysis-based PAI Clinical Scale Profiles, where PAI = Personality Assessment Inventory; SOM = Somatic Complaints; ANX = Anxiety; ARD = Anxiety-Related Disorders; DEP = Depression; MAN = Mania; PAR = Paranoia; SCZ = Schizophrenia; BOR = Borderline Features; ANT = Antisocial Features.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201CCB-A905-49F9-9375-9D5BFA34A9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3, May 2015, Pages 236–247,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Cluster-analysis-based PAI Clinical Scale Profiles, where PAI = Personality Assessment Inventory; SOM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Cluster-analysis-based PAI Clinical Scale Profiles, where PAI = Personality Assessment Inventory; SOM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2024-04-26T03:41:57Z</dcterms:modified>
</cp:coreProperties>
</file>