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27F9EE-B462-4196-9F06-DBD4D6DFCD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CDAC7B-F133-4B1F-82F6-3E0A023F82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86EA1-4117-4073-A185-BE639F7F08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2024-04-26T09:37:34Z</dcterms:modified>
</cp:coreProperties>
</file>