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BC1F1-FDBE-4708-BF81-988D92B455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52321F-81B0-4B04-A4CC-1BC15B37A4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illustrations of the upright and inverted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3A0F7-96B5-4291-A942-05F289470D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1774–1785,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illustrations of the upright and inverted sequences.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illustrations of the upright and inverted sequences.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2024-04-26T17:14:47Z</dcterms:modified>
</cp:coreProperties>
</file>