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95FBE-F69B-4B0F-8654-38980E51F9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B893D-3891-4845-9A8D-FBFCBB902E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Exogenous BDNF increases the GAD65 level independently of neurotransmission. (A) The BDNF-induced increase in GAD65 immunofluorescence intensity was quantified and is shown as a ratio to the value from cultures without BDNF. The level was not influenced by treatment with: tetrodotoxin (TTX), which blocks action potentials; a mixture of the glutamate receptor antagonists AP5, CNQX and MCPG (GluRs antagonists); the GABAA antagonist picrotoxin (Picro); or the GABAB antagonist saclofen (Sac), each applied 30 min prior to the BDNF treatment. The ratios are: BDNF only, 1.6 ± 0.1 (n = 17 wells); + TTX, 1.6 ± 0.1 (n = 8); + GluRs antagonists, 1.7 ± 0.1 (n = 7); + Pic, 1.7 ± 0.1 (n = 6); and + Sac, 1.5 ± 0.1 (n = 9). There are no significant differences among these ratios. (B) DIC images and corresponding immunofluorescent images of GAD65 (green) on hippocampal neurons cultured in the absence or presence of 10 ng/ml BDNF for 48 h from 7 days in vitro. Scale bar, 40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5DCCE-6840-4DFA-B361-66A664FC2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291–298,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Exogenous BDNF increases the GAD65 level independently of neurotransmission. (A) The BDNF-induced increase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Exogenous BDNF increases the GAD65 level independently of neurotransmission. (A) The BDNF-induced increase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2024-04-26T08:48:17Z</dcterms:modified>
</cp:coreProperties>
</file>