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393113-638A-47FB-AEFF-871D4D0925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1B37C6-B9D4-4A48-BDD8-CA510C3507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Plots of discriminant function scores on first 2 canonical variates. Specimens are indicated by squares (Qinling, new subspecies), filled squares (Minshan), filled triangles (Qionglai), and filled circles (Liangshan).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CBA0B3-3BF5-4571-8912-A039C5D774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RB-226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86, Issue 2, 15 April 2005, Pages 397–402,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https://doi.org/10.1644/BRB-226.1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Plots of discriminant function scores on first 2 canonical variates. Specimens are indicated by squares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Plots of discriminant function scores on first 2 canonical variates. Specimens are indicated by squares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2024-04-26T05:28:42Z</dcterms:modified>
</cp:coreProperties>
</file>