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6066B-F025-483E-B28B-36E5FADD10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BB84B-0FD6-40BD-BE7F-5F4D9175EC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PRir nuclei within the subplate of somatosensory cortex at (A) P2 and at (B) P7. Bar =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084B68-E23F-4172-92CF-B670303BE4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1046–1052,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PRir nuclei within the subplate of somatosensory cortex at (A) P2 and at (B) P7. Bar = 50 μm.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PRir nuclei within the subplate of somatosensory cortex at (A) P2 and at (B) P7. Bar = 50 μm.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2024-04-26T06:50:11Z</dcterms:modified>
</cp:coreProperties>
</file>