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ED2FE-2412-462C-8697-C8CA6EED68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E3116-C487-4F07-8059-D8585A25E2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the superficial layers, responses to the sparse stimuli are brief and intermittent. (A) Reconstruction of the cell, a pyramid whose dendrites spanned the upper half of layer 2 + 3; axon not shown. (B) Conventions as for Figures 1 and 2, except that the contour plot was made from responses to dark stimuli alone. Three individual traces and the average (bold) showing the brevity and intermittence of response to a dark stimulus flashed in the peak of the receptive field. (C) Bright stimuli were ineffective, even where dark stimuli were most effective; thus the traces here show only ongoing fluctuations of the membrane.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3EDAAD-4D0D-4C29-B8E8-D3F0A24728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.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2003, Pages 63–69,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https://doi.org/10.1093/cercor/13.1.63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In the superficial layers, responses to the sparse stimuli are brief and intermittent. (A) Reconstruction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In the superficial layers, responses to the sparse stimuli are brief and intermittent. (A) Reconstruction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2024-04-26T15:18:38Z</dcterms:modified>
</cp:coreProperties>
</file>