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693E11-4425-4BEB-9EAA-4C8197CAE4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92C0D7-CADC-4638-9102-F1423AC980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04EE93-563E-4C93-86D9-1B4AA2C392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2024-04-27T00:43:57Z</dcterms:modified>
</cp:coreProperties>
</file>