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DE681EF-34A6-414D-9BD7-92EAC75508A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E060E8B-07E6-4DD7-9196-CB61ED6D0E9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Spline regression model of the relative risks (RRs) of coronary heart disease (CHD) according to linoleic acid intake in the Nurses' Health Study, United States, 1980–2000. Relative risks were adjusted for the variables listed as multivariate in table 2. Solid line, point estimates; dotted lines, 95% confidence interval.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American Journal of Epidemiology Copyright © 2005 by the Johns Hopkins Bloomberg School of Public Health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EA6FF5C-C7E8-4399-AB97-028F5C44C93E}"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aje/kwi08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Am J Epidemiol</a:t>
            </a:r>
            <a:r>
              <a:rPr lang="en-US" altLang="en-US" sz="1000">
                <a:solidFill>
                  <a:srgbClr val="333333"/>
                </a:solidFill>
              </a:rPr>
              <a:t>, Volume 161, Issue 7, 1 April 2005, Pages 672–679, </a:t>
            </a:r>
            <a:r>
              <a:rPr lang="en-US" altLang="en-US" sz="1000">
                <a:solidFill>
                  <a:srgbClr val="333333"/>
                </a:solidFill>
                <a:hlinkClick r:id="rId3"/>
              </a:rPr>
              <a:t>https://doi.org/10.1093/aje/kwi085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Spline regression model of the relative risks (RRs) of coronary heart disease (CHD) according to linoleic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Spline regression model of the relative risks (RRs) of coronary heart disease (CHD) according to linoleic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2024-04-26T23:41:53Z</dcterms:modified>
</cp:coreProperties>
</file>