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8A1725-68F1-43DB-A5B0-60BA0F8C92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804430-134D-4043-8432-6561FDAD7A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Astrocytic processes separating migrating neuroblasts from endothelial cells. (A) Light-microscopic image of DAB-stained neuroblasts (white arrows) in close proximity to longitudinally cut blood vessels in the transition area between CC and layer 6 of P12 5HT3-EGFP mouse neocortex. (B) Electron micrograph of the long immunoreactive process closely associated with the blood vessel. Note that the astrocytic processes enveloping the vessel and separating the neuroblast process from the endothelial cell. Arrows point to the DAB-immunoreactive neuroblast process. (C) Immunoreactive neuroblast apposed to the blood vessel. (D) High magnification of the boxed area in C. Asterisks mark the processes of endothelial cells ensheathing the blood vessel, arrow points to the astrocytic process. (E,F) A retroviral vector was injected in the SVZ of P4 wild-type mice to express EGFP selectively in dividing newborn cells. (E) Schematic drawing depicting the experimental procedure. (F) Astrocytic processes separate the DAB-stained EGFP+ neuroblast from an endothelial cell in the CC of a wild-type mouse 6 days after retroviral injection. Ec, endothelial cell; As, astrocyte; Ap, astrocytic process; L, lumen; Nn, neuroblast nucleus; Nc, neuroblast cytoplasm. Scale bars: 50 μm (A), 2 μm (B,C), and 1 μm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6E4988-6AE1-415B-AFB6-46F51FB580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2285–2296, </a:t>
            </a:r>
            <a:r>
              <a:rPr lang="en-US" altLang="en-US" sz="1000">
                <a:solidFill>
                  <a:srgbClr val="333333"/>
                </a:solidFill>
                <a:hlinkClick r:id="rId3"/>
              </a:rPr>
              <a:t>https://doi.org/10.1093/cercor/bhr302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Astrocytic processes separating migrating neuroblasts from endothelial cells. (A) Light-microscopic image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Astrocytic processes separating migrating neuroblasts from endothelial cells. (A) Light-microscopic image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2024-04-26T17:32:55Z</dcterms:modified>
</cp:coreProperties>
</file>