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A2FDA-5779-40BC-8191-A02BA2DDD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006D5-F798-426C-8836-44944A3890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from 10 studies of QuantiFERON-TB Gold (QFT-G; Cellestis) among individuals with active tuberculosis (TB).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B0B9C-DAA2-4775-B4C5-6C48680CB9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99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1, 1 January 2007, Pages 74–77,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https://doi.org/10.1086/509927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Data from 10 studies of QuantiFERON-TB Gold (QFT-G; Cellestis) among individuals with active tuberculosis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Data from 10 studies of QuantiFERON-TB Gold (QFT-G; Cellestis) among individuals with active tuberculosis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2024-04-26T10:11:55Z</dcterms:modified>
</cp:coreProperties>
</file>