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D160C-5DB9-4209-AACA-4AEF440684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915D2-DB07-437C-9FB5-2CF030424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options for patients with chronic symptomatic systolic heart failure (NYHA functional class II–IV).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2012. All rights reserved.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782BD-6845-4DB7-A7B3-0B9225855E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14, July 2012, Pages 1787–1847,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Treatment options for patients with chronic symptomatic systolic heart failure (NYHA functional class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Treatment options for patients with chronic symptomatic systolic heart failure (NYHA functional class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2024-04-26T09:26:35Z</dcterms:modified>
</cp:coreProperties>
</file>