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D3EF2-F9EF-4968-B1EF-1FCB9DD14E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5DC4E-5DF5-4A6D-9D61-52AC0B0738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survival to time to first record of harmful drinking following transplant (days).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4C9C3-7823-44E3-BA32-6FA0D3A194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41, Issue 3, May/June 2006,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Cumulative survival to time to first record of harmful drinking following transplant (days).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Cumulative survival to time to first record of harmful drinking following transplant (days).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2024-04-26T15:43:10Z</dcterms:modified>
</cp:coreProperties>
</file>