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4FB9E-0E50-44AA-A692-2881425B84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EB633-2F8C-4D6E-A4B2-BE87987368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7B6B9-14E5-448C-BD99-79EE77D78B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2024-04-26T16:06:41Z</dcterms:modified>
</cp:coreProperties>
</file>