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9B3ED2-F06B-4542-A095-28E5B0663D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53DC35-B441-4F79-B634-FD35AE2D92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MSTd neuronal responses pre- and postadaptation. Eye velocity traces (top) and firing rate (bottom) are shown for 10 trials pre- and 10 trials postadaptation testing. (A) MSTd neuron that shows a significant increase in firing rate following step-up adaptation. (B) MSTd neuron with no change in firing rate even though eye velocity shows a significant increase. (C) MSTd neuron that shows a significant decrease in firing rate following step-down adaptation. (D) MSTd neuron with no change in firing rate even though eye velocity shows a significant decrease.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9BDEDD-8362-4A29-BC64-4744AD145B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5, May 2012, Pages 1139–1147,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Comparison of MSTd neuronal responses pre- and postadaptation. Eye velocity traces (top) and firing rate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Comparison of MSTd neuronal responses pre- and postadaptation. Eye velocity traces (top) and firing rate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2024-05-01T21:18:31Z</dcterms:modified>
</cp:coreProperties>
</file>