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E83382-F3BA-41AD-B186-38E0025D59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5B17DF-9F60-49D6-A044-E57016798C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Histograms comparing the periods of known Mira variables from Kharchenko &amp; Kilpio (2000), shown on the left, with the distribution of periods found for all variables in this work (right). The lack of periods between 200 and 300 d in this work is believed to be due to a selection effect, with periods in this range being more difficult to distinguish from systematic effects.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Monthly Notices of the Royal Astronomical Society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2057EE-C7DE-4AAB-8434-9FA39D0D5E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44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426, Issue 2, 21 October 2012, Pages 816–832,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https://doi.org/10.1111/j.1365-2966.2012.21445.x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Histograms comparing the periods of known Mira variables from Kharchenko &amp; Kilpio (2000), shown on the left,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Histograms comparing the periods of known Mira variables from Kharchenko &amp; Kilpio (2000), shown on the left,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2024-04-26T06:58:23Z</dcterms:modified>
</cp:coreProperties>
</file>