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9BD71-3516-4437-8424-2F261D01C6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D025AC-BB45-444E-9105-4596BF1E50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02C91D-4ACB-4667-A62F-0DA40EDE9B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2024-04-26T21:16:38Z</dcterms:modified>
</cp:coreProperties>
</file>