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960522-0CE6-419E-A918-73AA9CD024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8F363-AD05-4C51-B4F3-9958DFFAE6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evolution of MEG activity in auditory cortex in the course of the stimulus sequence. The figure displays peak-to-peak amplitudes of the N0m–P1m, P1m–N1m, and N1m–P2m complexes. Each point is an average across hemispheres and subjects (n = 12), and error bars indicate ±1 standard error of the mean. Left column: peak-to-peak amplitudes within each quadruplet over the course of the first 5 s of the stimulus block. Right column: Each sample indicates the peak-to-peak amplitude in an average across 4 subsequent quadruplets, shown over the full course of the 32-s stimulus block. The higher temporal resolution of the one-quadruplet analysis (left) comes at the expense of a higher noise level; the absolute levels are slightly different between the 1- and 4-quadruplet analysis because the peaks were individually detected and are therefore not exactly identical between the 2 analyses. Note the different amplitude scaling between the one-quadruplet (left) and 4-quadruplet (right)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EF01BB-FDA9-4A3A-ADE9-AA5DB2B646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2863–2873,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Temporal evolution of MEG activity in auditory cortex in the course of the stimulus sequence. The figure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Temporal evolution of MEG activity in auditory cortex in the course of the stimulus sequence. The figure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2024-05-08T11:55:48Z</dcterms:modified>
</cp:coreProperties>
</file>