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FCF047-8792-4D3E-B0AF-80DC390899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37B53C-8113-4228-B396-9A089F09A4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Temporal evolution of MEG activity in auditory cortex in the course of the stimulus sequence. The figure displays peak-to-peak amplitudes of the N0m–P1m, P1m–N1m, and N1m–P2m complexes. Each point is an average across hemispheres and subjects (n = 12), and error bars indicate ±1 standard error of the mean. Left column: peak-to-peak amplitudes within each quadruplet over the course of the first 5 s of the stimulus block. Right column: Each sample indicates the peak-to-peak amplitude in an average across 4 subsequent quadruplets, shown over the full course of the 32-s stimulus block. The higher temporal resolution of the one-quadruplet analysis (left) comes at the expense of a higher noise level; the absolute levels are slightly different between the 1- and 4-quadruplet analysis because the peaks were individually detected and are therefore not exactly identical between the 2 analyses. Note the different amplitude scaling between the one-quadruplet (left) and 4-quadruplet (right) analyses.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A3F29A-DCA7-4073-A70E-CD420E68DC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q0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12, December 2010, Pages 2863–2873,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https://doi.org/10.1093/cercor/bhq037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Temporal evolution of MEG activity in auditory cortex in the course of the stimulus sequence. The figure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Temporal evolution of MEG activity in auditory cortex in the course of the stimulus sequence. The figure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2024-09-20T05:17:26Z</dcterms:modified>
</cp:coreProperties>
</file>