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9B328-F9FD-4C5A-B4AE-3A47CBF12A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30A431-0F93-48AB-95E6-AB5FE949B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circulating steroid levels on GM volumes across boys and girls resulting from whole-brain regression analyses, thresholded at P &lt; 0.001 on voxel level, corrected for multiple comparisons at P &lt; 0.05 on cluster level, and overlaid on a mean structural image of the sex-specific group. Turquoise color represents positive TEST effects, blue color negative TEST effects, and red color positive EST effects on GM volumes.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BFA890-2BF2-40A3-BDB0-BF8CD0A1C9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464–473,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Impact of circulating steroid levels on GM volumes across boys and girls resulting from whole-brain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Impact of circulating steroid levels on GM volumes across boys and girls resulting from whole-brain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2024-04-27T02:01:48Z</dcterms:modified>
</cp:coreProperties>
</file>