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F7BD22-D75D-44E0-ACE2-F9564F27651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D9C494-E7B5-4623-8F54-F447330B867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Myostatin alters the cell cycle profile of E18 cardiomyocytes. Representative cell cycle profiles of proliferating E18 cardiomyocytes cultured with or without myostatin for 48 h. (a) BrdU treated cardiomyocytes were stained with anti-BrdU/FITC labelled secondary antibody and propidium iodide then analysed by FACS. X-axis represents FL3-A (red flouresence) and Y-axis represents FL1-H (green fluorescence). (b) Graphical representation of the percentage of cells in the G0/G1, S, or G2/M phases of the cell cycle following myostatin treatment for 48 h versus control. Data are mean values±SD from 3 independent experiments. * indicates p&lt;0.05.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2007,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520D8D-0286-4D4A-BD3C-A65D1E3DDF5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7.02.02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74, Issue 2, May 2007, Pages 304–312, </a:t>
            </a:r>
            <a:r>
              <a:rPr lang="en-US" altLang="en-US" sz="1000">
                <a:solidFill>
                  <a:srgbClr val="333333"/>
                </a:solidFill>
                <a:hlinkClick r:id="rId3"/>
              </a:rPr>
              <a:t>https://doi.org/10.1016/j.cardiores.2007.02.023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Myostatin alters the cell cycle profile of E18 cardiomyocytes. Representative cell cycle profiles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Myostatin alters the cell cycle profile of E18 cardiomyocytes. Representative cell cycle profiles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2024-04-26T14:23:02Z</dcterms:modified>
</cp:coreProperties>
</file>