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8ACAF-CB16-4053-A178-828EAD0F24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45B9B9-3CAB-4C17-8338-F74998AC5B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 illustrating the mean contrast of the comparison patch on the last 10 trials of each stream, averaged across the 4 streams, separately for each task condition. Error bars are 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Maryland Psychiatric Research Center.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0FB7FB-1104-409D-9F9E-5B8EA5B0BF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r1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38, Issue 1, January 2012, Pages 135–143,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https://doi.org/10.1093/schbul/sbr154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Graph illustrating the mean contrast of the comparison patch on the last 10 trials of each stream, averaged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Graph illustrating the mean contrast of the comparison patch on the last 10 trials of each stream, averaged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2024-04-27T05:10:36Z</dcterms:modified>
</cp:coreProperties>
</file>