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296351-0CDA-476D-BC43-16F380F4D6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4481CB-6AD8-47FC-83A5-7594A63C7C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EMG data. Raw EMG data from the hand (FDI) and forearm (EIP) muscle of 1 representative expert tennis player in the control experiment. Data in panel (A) illustrate 1 trial recorded during actual swinging of each tool in a task-appropriate manner (tennis forehand, table tennis forehand, golf drive). Data in panel (B) illustrate 1 trial recorded during forceful gripping of each tool.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1716A1-B9A6-4572-9F83-5143A09AF4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10, October 2008, Pages 2382–2390,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Representative EMG data. Raw EMG data from the hand (FDI) and forearm (EIP) muscle of 1 representative expert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Representative EMG data. Raw EMG data from the hand (FDI) and forearm (EIP) muscle of 1 representative expert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2024-09-20T14:16:53Z</dcterms:modified>
</cp:coreProperties>
</file>