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DF2702-6EE9-48AC-8553-4B8FD10EF0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395F9-6DCC-4E9C-9DF9-60C602380E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EMG data. Raw EMG data from the hand (FDI) and forearm (EIP) muscle of 1 representative expert tennis player in the control experiment. Data in panel (A) illustrate 1 trial recorded during actual swinging of each tool in a task-appropriate manner (tennis forehand, table tennis forehand, golf drive). Data in panel (B) illustrate 1 trial recorded during forceful gripping of each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DB3BD-432E-4325-9E35-C27D117F6A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2382–2390,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Representative EMG data. Raw EMG data from the hand (FDI) and forearm (EIP) muscle of 1 representative expert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Representative EMG data. Raw EMG data from the hand (FDI) and forearm (EIP) muscle of 1 representative expert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2024-09-19T08:16:55Z</dcterms:modified>
</cp:coreProperties>
</file>