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2FF9BD-E436-43D0-8523-E73CE4D8D6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6E9DDA-F636-4C23-83DF-B3404068C46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and proportion of tobacco-attributable deaths in France, for all ages on top, age 35–69 below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7536A3-D94A-4B7C-9C7D-6B4F826CF8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v07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25, Issue 5, October 2015, Pages 824–828,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https://doi.org/10.1093/eurpub/ckv078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Number and proportion of tobacco-attributable deaths in France, for all ages on top, age 35–69 below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8117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Number and proportion of tobacco-attributable deaths in France, for all ages on top, age 35–69 below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2024-09-21T04:36:50Z</dcterms:modified>
</cp:coreProperties>
</file>