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0BC19A-E9E6-4A21-B81F-A4C0577437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504A6A-F226-49C1-830A-C258389988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and proportion of tobacco-attributable deaths in France, for all ages on top, age 35–69 below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34CAEC-9500-449F-87AD-0E9F57F117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v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25, Issue 5, October 2015, Pages 824–828,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https://doi.org/10.1093/eurpub/ckv078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Number and proportion of tobacco-attributable deaths in France, for all ages on top, age 35–69 below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811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Number and proportion of tobacco-attributable deaths in France, for all ages on top, age 35–69 below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2024-05-08T22:40:32Z</dcterms:modified>
</cp:coreProperties>
</file>