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BA117C-4E8B-4600-9572-4B6AA11EAA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6C05C5-FB9F-4B45-B3CF-1DA348C155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and proportion of tobacco-attributable deaths in France, for all ages on top, age 35–69 below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European Public Health Association.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F57472-7070-4F5D-993B-8EF9CA4C5E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pub/ckv0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Public Health</a:t>
            </a:r>
            <a:r>
              <a:rPr lang="en-US" altLang="en-US" sz="1000">
                <a:solidFill>
                  <a:srgbClr val="333333"/>
                </a:solidFill>
              </a:rPr>
              <a:t>, Volume 25, Issue 5, October 2015, Pages 824–828,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https://doi.org/10.1093/eurpub/ckv078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Number and proportion of tobacco-attributable deaths in France, for all ages on top, age 35–69 below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84500" y="1371600"/>
            <a:ext cx="318117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Number and proportion of tobacco-attributable deaths in France, for all ages on top, age 35–69 below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2024-09-18T20:02:19Z</dcterms:modified>
</cp:coreProperties>
</file>