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56478-3200-41B8-AD8C-B16D5C22FD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434D2-FAE1-4E10-B4D7-49DA79D32F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28626-14A4-4707-8CF8-47AF2F69E6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2024-04-26T17:33:20Z</dcterms:modified>
</cp:coreProperties>
</file>