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3FCD3-2D9D-4D78-B613-BEDBDDDCAA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B13202-F8A3-4419-B97B-5C639D3CC3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A2CD90-F9C4-4AB7-ADFE-109687C987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2024-04-26T22:39:31Z</dcterms:modified>
</cp:coreProperties>
</file>