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2111E-38BC-475D-8611-79F1B63701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331F4-EAD2-473D-8152-108FCA768D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38A81A-1A86-4DDE-9EF0-F5CC0186B6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2024-04-26T07:47:45Z</dcterms:modified>
</cp:coreProperties>
</file>