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3D2D6-50EF-491E-A349-5301E703A0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05312-4423-4F13-A39E-97B8AD3167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C6116-29A1-4A93-A0D4-0E3DA53D87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2024-09-20T01:14:15Z</dcterms:modified>
</cp:coreProperties>
</file>