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9E73193-33EA-4702-ADBE-8A6EB6665CE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8B06ADC-808B-48DF-A717-D9D5FAD6436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80BA6E0-B710-4E3B-9450-44DBC388769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2024-09-19T08:58:55Z</dcterms:modified>
</cp:coreProperties>
</file>