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BA305-ED06-4AA8-9744-D071A9E213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C9B5C-FEC4-4226-BC16-16BEB82A86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DC25E-9A4E-452C-B719-BE005CBC73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2024-05-08T01:00:00Z</dcterms:modified>
</cp:coreProperties>
</file>