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C2409F-ECD3-4D87-8134-5AE953BAF7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71B84E-8AF8-4A6E-8EE6-12584B8B26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representation of the pathways analysed. (B) Three-dimensional images of the corticospinal tract (CST, red) corresponding to ALS stage 1, corticopontine tract (dark blue) and corticorubral tract (light blue) corresponding to ALS stage 2, corticostriatal pathway (yellow) corresponding to ALS stage 3, and proximal portion of the perforant path (green) corresponding to ALS stage 4. (C) Reference paths (magenta) show starting points in the corpus callosum (area V) and starting points in the optic tract. (D) Sagittal slice for the illustration of the differences between the corticopontine tract (dark blue), corticorubral tract (light blue), and corticostriatal pathway (yellow).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6C8597-EE29-4D02-8AEB-3E8EBB18204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of results of TFAS analysis for ALS-patients versus controls. (A) Sensitivity (sens), specificity (spec) and Youden-index for fractional anisotropy (FA) thresholds at 1.5 T (left) and at 3.0 T (right). (B) Group separation for the corticospinal tract (CST) for 1.5 T (left) and 3.0 T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6C8597-EE29-4D02-8AEB-3E8EBB18204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Individual examples (3.0 T data) for the categorization of patients with ALS into ALS stages based upon deviations of z-transformed fractional anisotropy-values (TFAS) from controls’ values for different ALS-stages.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6C8597-EE29-4D02-8AEB-3E8EBB18204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 of ALS stages according to MRI-based classification with ALS-FRS-R (left) and with disease duration (right). 1.5 T and 3.0 T data sets of the study are included.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6C8597-EE29-4D02-8AEB-3E8EBB18204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u09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u09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u09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6, June 2014, Pages 1733–1740, </a:t>
            </a:r>
            <a:r>
              <a:rPr lang="en-US" altLang="en-US" sz="1000">
                <a:solidFill>
                  <a:srgbClr val="333333"/>
                </a:solidFill>
                <a:hlinkClick r:id="rId3"/>
              </a:rPr>
              <a:t>https://doi.org/10.1093/brain/awu090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representation of the pathways analysed. (B) Three-dimensional images of the corticospinal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8997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6, June 2014, Pages 1733–1740, </a:t>
            </a:r>
            <a:r>
              <a:rPr lang="en-US" altLang="en-US" sz="1000">
                <a:solidFill>
                  <a:srgbClr val="333333"/>
                </a:solidFill>
                <a:hlinkClick r:id="rId3"/>
              </a:rPr>
              <a:t>https://doi.org/10.1093/brain/awu090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results of TFAS analysis for ALS-patients versus controls. (A) Sensitivity (sens), specificity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8679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6, June 2014, Pages 1733–1740, </a:t>
            </a:r>
            <a:r>
              <a:rPr lang="en-US" altLang="en-US" sz="1000">
                <a:solidFill>
                  <a:srgbClr val="333333"/>
                </a:solidFill>
                <a:hlinkClick r:id="rId3"/>
              </a:rPr>
              <a:t>https://doi.org/10.1093/brain/awu090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Individual examples (3.0 T data) for the categorization of patients with ALS into ALS stages based upon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9397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6, June 2014, Pages 1733–1740, </a:t>
            </a:r>
            <a:r>
              <a:rPr lang="en-US" altLang="en-US" sz="1000">
                <a:solidFill>
                  <a:srgbClr val="333333"/>
                </a:solidFill>
                <a:hlinkClick r:id="rId3"/>
              </a:rPr>
              <a:t>https://doi.org/10.1093/brain/awu090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 of ALS stages according to MRI-based classification with ALS-FRS-R (left) and with disease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053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Schematic representation of the pathways analysed. (B) Three-dimensional images of the corticospinal ...</vt:lpstr>
      <vt:lpstr>Figure 2 Comparison of results of TFAS analysis for ALS-patients versus controls. (A) Sensitivity (sens), specificity ...</vt:lpstr>
      <vt:lpstr>Figure 3 Individual examples (3.0 T data) for the categorization of patients with ALS into ALS stages based upon ...</vt:lpstr>
      <vt:lpstr>Figure 4 Correlation of ALS stages according to MRI-based classification with ALS-FRS-R (left) and with disease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2024-04-26T18:17:47Z</dcterms:modified>
</cp:coreProperties>
</file>