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EF8FE1-CCBF-4C87-8030-F3BEC25FA4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5561AED-4262-477C-95EA-32F37BACF5C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Displacement of T4 from TTR by hydroxylated polybrominated diphenyl ethers resembling thyroid hormones. Data points are mean values ± SD of one representative measurement in duplicate. If no error bar is visible, it is smaller than the marker. Relative 125I-T4-TTR binding is presented as percentage of control value. T2-HO-BDE, 4-(2,4,6-tribromophenoxy)phenol; T3-HO-BDE, 2-bromo-4-(2,4,6-tribromophenoxy)phenol; T4-HO-BDE, 2,6-dibromo-4-(2,4,6-tribromophenoxy)phenol.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4ED88D1-2BBD-4AE7-BF0F-CEE4FEEE9EB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56.1.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56, Issue 1, July 2000, Pages 95–104,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https://doi.org/10.1093/toxsci/56.1.95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Displacement of T</a:t>
            </a:r>
            <a:r>
              <a:rPr lang="en-US" altLang="en-US" b="0" baseline="-25000"/>
              <a:t>4</a:t>
            </a:r>
            <a:r>
              <a:rPr lang="en-US" altLang="en-US" b="0"/>
              <a:t> from TTR by hydroxylated polybrominated diphenyl ethers resembling thyroid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Displacement of T4 from TTR by hydroxylated polybrominated diphenyl ethers resembling thyroid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2024-04-26T13:36:06Z</dcterms:modified>
</cp:coreProperties>
</file>