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B8A69C-1C99-4C3C-A9FC-DFEFBAFDA7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E6D711-7099-4B26-9C72-6CE8491DC49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Summary of heart health promotion activities in Ontario, 1989–1999.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DE78D6-8C8D-4858-8874-0ED6AA085C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Internal organizational and external system factors influencing the dissemination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DE78D6-8C8D-4858-8874-0ED6AA085C3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Percent of health units implementing more than 50% of heart health promotion activities at or above a medium level of implementation, 1994–1997. Implementation was measured at three points in time: 1994, 1996 and 1997. The line joining the data points estimates progress with implementation over the 4-year period.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DE78D6-8C8D-4858-8874-0ED6AA085C3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Interplay of factors influencing the introduction of the healthy lifestyles programs in the 1989 public health mandate.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DE78D6-8C8D-4858-8874-0ED6AA085C32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her/18.1.1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Summary of heart health promotion activities in Ontario, 1989–1999.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3171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Internal organizational and external system factors influencing the dissemination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836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Percent of health units implementing more than 50% of heart health promotion activities at or above a medium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609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Educ Res</a:t>
            </a:r>
            <a:r>
              <a:rPr lang="en-US" altLang="en-US" sz="1000">
                <a:solidFill>
                  <a:srgbClr val="333333"/>
                </a:solidFill>
              </a:rPr>
              <a:t>, Volume 18, Issue 1, February 2003, Pages 15–31,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https://doi.org/10.1093/her/18.1.15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 </a:t>
            </a:r>
            <a:r>
              <a:rPr lang="en-US" altLang="en-US" b="0"/>
              <a:t>Interplay of factors influencing the introduction of the healthy lifestyles programs in the 1989 public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369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 1. Summary of heart health promotion activities in Ontario, 1989–1999.
</vt:lpstr>
      <vt:lpstr>Fig. 2. Internal organizational and external system factors influencing the dissemination process.
</vt:lpstr>
      <vt:lpstr>Fig. 3. Percent of health units implementing more than 50% of heart health promotion activities at or above a medium ...</vt:lpstr>
      <vt:lpstr>Fig. 4.  Interplay of factors influencing the introduction of the healthy lifestyles programs in the 1989 public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2024-09-19T04:22:43Z</dcterms:modified>
</cp:coreProperties>
</file>