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D602E-4BBD-4432-B02F-6BDA572FF2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E322A-2D69-4E13-BF38-E074AF3F06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heart health promotion activities in Ontario, 1989–1999.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1235A-7CA9-45A2-B347-C54C5A2FCC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Internal organizational and external system factors influencing the dissemination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1235A-7CA9-45A2-B347-C54C5A2FCCF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of health units implementing more than 50% of heart health promotion activities at or above a medium level of implementation, 1994–1997. Implementation was measured at three points in time: 1994, 1996 and 1997. The line joining the data points estimates progress with implementation over the 4-year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1235A-7CA9-45A2-B347-C54C5A2FCCF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Interplay of factors influencing the introduction of the healthy lifestyles programs in the 1989 public health mandate.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1235A-7CA9-45A2-B347-C54C5A2FCCF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Summary of heart health promotion activities in Ontario, 1989–1999.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17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Internal organizational and external system factors influencing the dissemination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3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Percent of health units implementing more than 50% of heart health promotion activities at or above a medium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09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Interplay of factors influencing the introduction of the healthy lifestyles programs in the 1989 public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69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Summary of heart health promotion activities in Ontario, 1989–1999.
</vt:lpstr>
      <vt:lpstr>Fig. 2. Internal organizational and external system factors influencing the dissemination process.
</vt:lpstr>
      <vt:lpstr>Fig. 3. Percent of health units implementing more than 50% of heart health promotion activities at or above a medium ...</vt:lpstr>
      <vt:lpstr>Fig. 4.  Interplay of factors influencing the introduction of the healthy lifestyles programs in the 1989 public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2024-09-20T05:29:47Z</dcterms:modified>
</cp:coreProperties>
</file>