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9F4DC-ADE5-45E2-B6D3-73777D7ABD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AFAAB2-A4C8-4F5E-AE2E-1A779E0ADA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F4433C-E4ED-4185-879D-12DA7F253B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2024-04-26T18:03:46Z</dcterms:modified>
</cp:coreProperties>
</file>