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F4570-C4C1-4EA5-BEBC-469B927789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FEB54F-C6E3-47DB-8560-337C945F52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pulse waveform of TASER X-26 current.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72225-2A72-4E03-AA5A-D0A22F4C37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m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9, Issue 7, July 2007, Pages 551–556,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https://doi.org/10.1093/europace/eum058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The pulse waveform of TASER X-26 current.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The pulse waveform of TASER X-26 current.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2024-04-27T02:56:14Z</dcterms:modified>
</cp:coreProperties>
</file>