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1AA990-5D15-4158-957C-EB99D67762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6BED9FE-70C9-4763-A669-456B001965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Same as Fig. 5, but now dashed lines show the results for homogeneous iron models with a iron abundance by mass of 0.5.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7C5C38-7396-4507-AC04-64104872CF2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365-8711.2000.03236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312, Issue 3, March 2000, Pages 531–539,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https://doi.org/10.1046/j.1365-8711.2000.03236.x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Same as Fig. 5, but now dashed lines show the results for homogeneous iron models with a iron abundance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Same as Fig. 5, but now dashed lines show the results for homogeneous iron models with a iron abundance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2024-04-26T23:46:00Z</dcterms:modified>
</cp:coreProperties>
</file>