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DC258E-28AE-41F6-8B7F-26097FC870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B6FAF-4E64-4E2F-95B3-AFF8DFB8C8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analysis of rbcL sequences for Antithamnion species, rooted with Pterothamnion villosum (A), and a concatenated alignment of rbcL-rbcS, partial 18S and ITS1 (B). Upper values at nodes are Bayesian probabilities; lower values are Maximum Likelihood bootstrap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Society for Integrative and Comparative Biology. All rights reserved.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D7789-3079-483D-8762-FFBF4B5DDD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r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51, Issue 3, September 2011, Pages 492–504,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https://doi.org/10.1093/icb/icr075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Phylogenetic analysis of rbcL sequences for Antithamnion species, rooted with Pterothamnion villosum (A),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Phylogenetic analysis of rbcL sequences for Antithamnion species, rooted with Pterothamnion villosum (A),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2024-05-01T22:08:57Z</dcterms:modified>
</cp:coreProperties>
</file>