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52D9D4-B16C-452E-B705-8F94E1B51E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80497-FBD3-4011-B071-C30DE0D873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EF099-B284-4694-9AE9-0B187F29C4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2024-04-26T12:58:18Z</dcterms:modified>
</cp:coreProperties>
</file>