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9B1226-E3DB-4470-9B4D-54365526AA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DEEB15-D42E-4058-89C1-8BC736D92A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Shown here is the trial structure for the analogy and semantic tasks. For both tasks, subjects were instructed to determine how the words in pair 1 are related to one another. On analogy trials, cued by a ‘=’, they were then instructed to evaluate whether the words in pair 2 are related to one another along the same dimension as the words in pair 1. On semantic trials, cued by a ‘x’, subjects were then instructed to determine whether the words in pair 2 are related to one another along any dimension.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64EDB-5616-4141-A296-493FD2B402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239–249,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Shown here is the trial structure for the analogy and semantic tasks. For both tasks, subjects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Shown here is the trial structure for the analogy and semantic tasks. For both tasks, subjects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2024-04-26T13:25:14Z</dcterms:modified>
</cp:coreProperties>
</file>